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83" r:id="rId5"/>
    <p:sldId id="273" r:id="rId6"/>
    <p:sldId id="281" r:id="rId7"/>
    <p:sldId id="302" r:id="rId8"/>
    <p:sldId id="270" r:id="rId9"/>
    <p:sldId id="278" r:id="rId10"/>
    <p:sldId id="279" r:id="rId11"/>
    <p:sldId id="280" r:id="rId12"/>
    <p:sldId id="260" r:id="rId13"/>
    <p:sldId id="292" r:id="rId14"/>
    <p:sldId id="265" r:id="rId15"/>
    <p:sldId id="287" r:id="rId16"/>
    <p:sldId id="276" r:id="rId17"/>
    <p:sldId id="297" r:id="rId18"/>
    <p:sldId id="293" r:id="rId19"/>
    <p:sldId id="288" r:id="rId20"/>
    <p:sldId id="291" r:id="rId21"/>
    <p:sldId id="290" r:id="rId22"/>
    <p:sldId id="289" r:id="rId23"/>
    <p:sldId id="262" r:id="rId24"/>
    <p:sldId id="266" r:id="rId25"/>
    <p:sldId id="267" r:id="rId26"/>
    <p:sldId id="277" r:id="rId27"/>
    <p:sldId id="284" r:id="rId28"/>
    <p:sldId id="298" r:id="rId29"/>
    <p:sldId id="299" r:id="rId30"/>
    <p:sldId id="300" r:id="rId31"/>
    <p:sldId id="30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85173E0-6B82-491E-9C67-2A089101F9C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914696-0669-4CCD-8B19-08B5ED022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501008"/>
            <a:ext cx="7704856" cy="1512168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Teeth. </a:t>
            </a:r>
            <a:br>
              <a:rPr lang="en-US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to look after your teeth? 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артинки по запросу картинки зубы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88640"/>
            <a:ext cx="4284241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0439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Why do we need our teeth?</a:t>
            </a:r>
            <a:b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Картинки по запросу картинки зубы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437112"/>
            <a:ext cx="19077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1196752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Eating!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 bite and chew food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that it is small enough to be swallowed.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 help you to form words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that you can speak properly.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Картинки по запросу человек кушает карт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73016"/>
            <a:ext cx="4919642" cy="30337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0439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Why do we need our teeth?</a:t>
            </a:r>
            <a:b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Картинки по запросу картинки зубы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437112"/>
            <a:ext cx="19077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476672"/>
            <a:ext cx="777686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2000" dirty="0"/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2000" dirty="0"/>
          </a:p>
          <a:p>
            <a:pPr marL="342900" indent="-342900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 Speech. </a:t>
            </a: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tongue and lips touching the teeth help you make many sounds.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990033"/>
              </a:solidFill>
              <a:latin typeface="Verdana" pitchFamily="34" charset="0"/>
            </a:endParaRPr>
          </a:p>
        </p:txBody>
      </p:sp>
      <p:pic>
        <p:nvPicPr>
          <p:cNvPr id="15362" name="Picture 2" descr="Картинки по запросу человек говорит по телефону карт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068960"/>
            <a:ext cx="5004556" cy="3202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Why do we need our teeth?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8219256" cy="1993776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 Breath.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leave food around your teeth, your breath will smell bad.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8" name="Picture 4" descr="http://www.eurolab.md/wp-content/uploads/2013/01/halitoz170113_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4032448" cy="258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drmed.ru/files/article/54790/main-image/0625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348880"/>
            <a:ext cx="3729183" cy="207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Содержимое 3" descr="Картинки по запросу картинки зубы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4437112"/>
            <a:ext cx="19077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651" y="184624"/>
            <a:ext cx="8229600" cy="118836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Why do we need our teeth?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88651" y="1219200"/>
            <a:ext cx="7798149" cy="1777752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 Looks. 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teeth that look good help you feel good. They give shape to your mouth and light up your smile</a:t>
            </a:r>
          </a:p>
        </p:txBody>
      </p:sp>
      <p:pic>
        <p:nvPicPr>
          <p:cNvPr id="31746" name="Picture 2" descr="Картинки по запросу человек  с красивыми зубами карт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636912"/>
            <a:ext cx="3294583" cy="2232248"/>
          </a:xfrm>
          <a:prstGeom prst="rect">
            <a:avLst/>
          </a:prstGeom>
          <a:noFill/>
        </p:spPr>
      </p:pic>
      <p:pic>
        <p:nvPicPr>
          <p:cNvPr id="7" name="Picture 6" descr="Картинки по запросу деформация лица без зубов карт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12668"/>
            <a:ext cx="3916657" cy="2208099"/>
          </a:xfrm>
          <a:prstGeom prst="rect">
            <a:avLst/>
          </a:prstGeom>
          <a:noFill/>
        </p:spPr>
      </p:pic>
      <p:pic>
        <p:nvPicPr>
          <p:cNvPr id="6" name="Содержимое 3" descr="Картинки по запросу картинки зубы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4437112"/>
            <a:ext cx="19077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037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Why do we need our teeth?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34570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 Health. </a:t>
            </a:r>
            <a:endParaRPr lang="ru-RU" sz="3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from a bad tooth can spread to other parts of your body.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2" name="Picture 4" descr="https://im3-tub-ru.yandex.net/i?id=5ee81cb0a1635100e064a36c5f510848&amp;n=33&amp;h=211&amp;w=4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996952"/>
            <a:ext cx="457200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previews.123rf.com/images/rustyphil/rustyphil1009/rustyphil100900054/7828965-good-health-and-wellbeing-tag-or-word-cloud-Stock-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641104"/>
            <a:ext cx="4189529" cy="384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When a doctor doctors a doctor, </a:t>
            </a:r>
            <a:br>
              <a:rPr lang="en-US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does the doctor doing the doctoring </a:t>
            </a:r>
            <a:br>
              <a:rPr lang="en-US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doctor as the doctor being doctored wants to be doctored or </a:t>
            </a:r>
            <a:br>
              <a:rPr lang="en-US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does the doctor doing the doctoring doctor as he wants to doctor?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Teeth categories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Primary- baby teeth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grow first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Permanent- lifetime teeth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ru-RU" dirty="0"/>
          </a:p>
        </p:txBody>
      </p:sp>
      <p:sp>
        <p:nvSpPr>
          <p:cNvPr id="3074" name="AutoShape 2" descr="Картинки по запросу primary baby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Картинки по запросу primary baby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Картинки по запросу primary baby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Картинки по запросу primary baby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Картинки по запросу primary baby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4" name="AutoShape 12" descr="Картинки по запросу primary baby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6" name="AutoShape 14" descr="Картинки по запросу primary baby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8" name="Picture 16" descr="Картинки по запросу primary baby tee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700808"/>
            <a:ext cx="3529236" cy="2305388"/>
          </a:xfrm>
          <a:prstGeom prst="rect">
            <a:avLst/>
          </a:prstGeom>
          <a:noFill/>
        </p:spPr>
      </p:pic>
      <p:pic>
        <p:nvPicPr>
          <p:cNvPr id="3090" name="Picture 18" descr="Картинки по запросу Permanent- lifetime tee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437112"/>
            <a:ext cx="2619375" cy="1924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Primary- baby teeth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first teeth are called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deciduous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teeth (say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-you-us). (They can also be called milk teeth, baby teeth or primary teeth.)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called deciduous because like the leaves of a deciduous tree you lose them after a while.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have 20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deciduous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teeth and they start growing into your mouth from about 6 months of age.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20 teeth have grown into your mouth by about two and a half years of age.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about 6 years of age until 12 years of age you start to lose them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037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Permanent- lifetime teeth</a:t>
            </a:r>
            <a:b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second teeth are called 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teeth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(say perm-an-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(also called adult teeth).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have 32 permanent teeth.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called permanent teeth because if you look after them you can have them for all of your life.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begin growing through your gums from about 6 years and all 32 have finished growing into your mouth by about 18 – 25 years.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 do teeth have different shapes?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1459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teeth do different jobs.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Incisors are for cutting.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Canines  are for tearing.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Molars and pre-molars grind up food until it's small enough to swallow.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type of tooth has a special shape so that it can do its job.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http://www.simplestepsdental.com/i/T/Typesofteet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49080"/>
            <a:ext cx="5616624" cy="207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3238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What does a tooth look like?</a:t>
            </a:r>
            <a:b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980728"/>
            <a:ext cx="532859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crown is…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part of the tooth above the gums. Just like a king’s hat! </a:t>
            </a: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root is…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part of the tooth 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below the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gumline.Just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as the roots of a tree hold the tree in the ground, the roots of your teeth hold your teeth in your mouth.</a:t>
            </a:r>
          </a:p>
        </p:txBody>
      </p:sp>
      <p:pic>
        <p:nvPicPr>
          <p:cNvPr id="7" name="Picture 4" descr="tooth parts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289658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aswers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ex.2.b. p.116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588224" y="836712"/>
            <a:ext cx="2098576" cy="4680520"/>
          </a:xfrm>
        </p:spPr>
        <p:txBody>
          <a:bodyPr/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 crown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2 root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3 gum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 jaw bone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 enamel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6 dentil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7 pulp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cementum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артинки по запросу parts of a tooth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8720"/>
            <a:ext cx="453650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4725145"/>
          <a:ext cx="8568951" cy="1800200"/>
        </p:xfrm>
        <a:graphic>
          <a:graphicData uri="http://schemas.openxmlformats.org/drawingml/2006/table">
            <a:tbl>
              <a:tblPr/>
              <a:tblGrid>
                <a:gridCol w="1131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9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5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6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62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their score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All words (8) were written correctly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1-2 words were written incorrectly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3-4 words were written incorrectly </a:t>
                      </a:r>
                      <a:endParaRPr lang="ru-RU" sz="20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 words and &lt;</a:t>
                      </a:r>
                      <a:endParaRPr lang="ru-RU" sz="20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their mark</a:t>
                      </a:r>
                      <a:endParaRPr lang="ru-RU" sz="20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7524328" cy="162041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When should you clean your teeth?</a:t>
            </a:r>
            <a:b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2952328"/>
          </a:xfrm>
        </p:spPr>
        <p:txBody>
          <a:bodyPr>
            <a:noAutofit/>
          </a:bodyPr>
          <a:lstStyle/>
          <a:p>
            <a:pPr marL="342900" indent="-342900">
              <a:spcBef>
                <a:spcPct val="50000"/>
              </a:spcBef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When you wake up</a:t>
            </a:r>
          </a:p>
          <a:p>
            <a:pPr marL="342900" indent="-342900">
              <a:spcBef>
                <a:spcPct val="50000"/>
              </a:spcBef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After eating</a:t>
            </a:r>
          </a:p>
          <a:p>
            <a:pPr marL="342900" indent="-342900">
              <a:spcBef>
                <a:spcPct val="50000"/>
              </a:spcBef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At bedtime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http://www.fun-edu.ru/wp-content/uploads/2016/03/kak-nauchit-rebenka-chistit-zuby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28800"/>
            <a:ext cx="5147501" cy="34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Картинки по запросу картинки зуб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251932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ртинки по запросу картинки зуб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7520" y="116632"/>
            <a:ext cx="1806480" cy="133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7745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to clean teeth correctly.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Картинки по запросу how to clean teeth right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17390"/>
            <a:ext cx="7416824" cy="562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и по запросу картинки зуб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0"/>
            <a:ext cx="1835696" cy="14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Some basic braces care tips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754760" cy="509012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Chew your food thoroughly and eat slowly.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Rinse well with water after eating.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​Always brush after eating.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​Use a dental pick to get the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large stuff.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​Brush all your teeth every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time.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Rinse well again.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Don’t play with your braces!</a:t>
            </a:r>
          </a:p>
          <a:p>
            <a:endParaRPr lang="ru-RU" dirty="0"/>
          </a:p>
        </p:txBody>
      </p:sp>
      <p:pic>
        <p:nvPicPr>
          <p:cNvPr id="32770" name="Picture 2" descr="how many times do you brush your teeth with bra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196752"/>
            <a:ext cx="4799856" cy="53256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Exercises for teeth (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№1-№4)</a:t>
            </a:r>
          </a:p>
        </p:txBody>
      </p:sp>
      <p:pic>
        <p:nvPicPr>
          <p:cNvPr id="4" name="Объект 3" descr="Jaw exercise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43548"/>
            <a:ext cx="3168352" cy="250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aw exercis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0952" y="1154545"/>
            <a:ext cx="3080127" cy="256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aw exercises 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9" y="3893407"/>
            <a:ext cx="326459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aw exercis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0952" y="3861047"/>
            <a:ext cx="3307432" cy="262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5329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Exercises for teeth 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№5-№6)</a:t>
            </a:r>
            <a:endParaRPr lang="ru-RU" dirty="0"/>
          </a:p>
        </p:txBody>
      </p:sp>
      <p:pic>
        <p:nvPicPr>
          <p:cNvPr id="4" name="Объект 3" descr="Jaw exercise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2705793" cy="2028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aw exercis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56792"/>
            <a:ext cx="264985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aw exercis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6987" y="4221088"/>
            <a:ext cx="2546985" cy="1910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aw exercises 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05337" y="4221088"/>
            <a:ext cx="2583180" cy="193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8329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2400"/>
            <a:ext cx="3240360" cy="205246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Good and bad food for teeth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охожее изображение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493" y="-64655"/>
            <a:ext cx="5492507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артинки по запросу good and bad food for teeth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8424935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инки по запросу good and bad food for teeth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704856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инки по запросу good and bad food for teeth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632848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5246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Can you cut out all sugar </a:t>
            </a:r>
            <a:b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from your diet?  </a:t>
            </a:r>
            <a:b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No, but you can cut down on it!</a:t>
            </a:r>
            <a:br>
              <a:rPr lang="en-US" sz="2400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3322712" cy="4104456"/>
          </a:xfrm>
        </p:spPr>
        <p:txBody>
          <a:bodyPr>
            <a:normAutofit fontScale="92500" lnSpcReduction="20000"/>
          </a:bodyPr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If you eat sweets:</a:t>
            </a: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Eat them at meal times.</a:t>
            </a: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Brush your teeth afterward.</a:t>
            </a: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If you cannot brush, swish with water and swallow!</a:t>
            </a: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This helps to remove food particles from your teeth.</a:t>
            </a:r>
          </a:p>
          <a:p>
            <a:endParaRPr lang="ru-RU" dirty="0"/>
          </a:p>
        </p:txBody>
      </p:sp>
      <p:pic>
        <p:nvPicPr>
          <p:cNvPr id="4" name="Рисунок 3" descr="Картинки по запросу bad food for teeth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647" y="2060848"/>
            <a:ext cx="529235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Get a new toothbrush…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219200"/>
            <a:ext cx="8003232" cy="4937760"/>
          </a:xfrm>
        </p:spPr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3 months.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yours becomes frayed.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you have been sick.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DON’T SHARE YOUR TOOTHBRUSH WITH ANYONE ELSE!</a:t>
            </a:r>
          </a:p>
          <a:p>
            <a:endParaRPr lang="ru-RU" dirty="0"/>
          </a:p>
        </p:txBody>
      </p:sp>
      <p:pic>
        <p:nvPicPr>
          <p:cNvPr id="5122" name="Picture 2" descr="http://interiordesignidea.pw/images/Appropriate-Tooth-with-Toothbrush-Pictu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09120"/>
            <a:ext cx="2759968" cy="206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picworld.ru/wp-content/uploads/2016/03/6563259_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509120"/>
            <a:ext cx="3718505" cy="218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8417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 sure to visit your dentist </a:t>
            </a:r>
            <a:b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twice a year.</a:t>
            </a:r>
            <a:b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259228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have a cavity, the dentist will be able to find it when it is small.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dental staff will apply fluoride to your teeth.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sealants may be placed on your permanent back teeth to help prevent tooth decay.</a:t>
            </a:r>
          </a:p>
          <a:p>
            <a:endParaRPr lang="ru-RU" dirty="0"/>
          </a:p>
        </p:txBody>
      </p:sp>
      <p:pic>
        <p:nvPicPr>
          <p:cNvPr id="1026" name="Picture 2" descr="Dental clini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82" y="4005064"/>
            <a:ext cx="481960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your results?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yumuz.ru/uploads/images/z/u/b/zub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49" y="1123783"/>
            <a:ext cx="2242384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dentastil.ru/wp-content/uploads/2015/09/pulpit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064" y="1062026"/>
            <a:ext cx="2979115" cy="297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m2-tub-ru.yandex.net/i?id=b3a1381abd1fea5954cfe0ea320e5e56&amp;n=33&amp;h=215&amp;w=2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95608"/>
            <a:ext cx="2880393" cy="288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m1-tub-ru.yandex.net/i?id=27cdb7aaa51421557bea7863d88fddc5&amp;n=33&amp;h=215&amp;w=23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315" y="3861791"/>
            <a:ext cx="2773200" cy="25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985664"/>
          </a:xfrm>
        </p:spPr>
        <p:txBody>
          <a:bodyPr/>
          <a:lstStyle/>
          <a:p>
            <a:br>
              <a:rPr lang="en-US" dirty="0"/>
            </a:br>
            <a:endParaRPr lang="ru-RU" dirty="0"/>
          </a:p>
        </p:txBody>
      </p:sp>
      <p:pic>
        <p:nvPicPr>
          <p:cNvPr id="3074" name="Picture 2" descr="https://t2.ftcdn.net/jpg/00/41/08/19/500_F_41081973_VP5dcKaislK0nAOXMd7D40xqX9axuCJ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470" y="-72573"/>
            <a:ext cx="3460530" cy="346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media-cache-ak0.pinimg.com/originals/58/c9/55/58c955e64d83c09f24d26b9bd7ad93c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772"/>
            <a:ext cx="5892304" cy="441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t2.ftcdn.net/jpg/00/41/08/19/500_F_41081973_VP5dcKaislK0nAOXMd7D40xqX9axuCJ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470" y="142598"/>
            <a:ext cx="3460530" cy="346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t2.ftcdn.net/jpg/00/41/08/19/500_F_41081973_VP5dcKaislK0nAOXMd7D40xqX9axuCJ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470" y="152400"/>
            <a:ext cx="3460530" cy="346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381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://66.media.tumblr.com/7bd03199c41863b6a2bebf8bdb34abb5/tumblr_navlsh4lAz1t01g56o1_128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7389599" cy="494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tatic8.depositphotos.com/1028979/1034/i/950/depositphotos_10345527-stock-photo-faces-of-smiling-in-s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096" y="139010"/>
            <a:ext cx="2564904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766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3396" y="-3253352"/>
            <a:ext cx="3423523" cy="3912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122" name="Picture 2" descr="http://data.whicdn.com/images/50598526/original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9775"/>
            <a:ext cx="6171406" cy="49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tatic8.depositphotos.com/1028979/1034/i/950/depositphotos_10345527-stock-photo-faces-of-smiling-in-s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0"/>
            <a:ext cx="2852936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754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3782" y="772514"/>
            <a:ext cx="2473018" cy="3704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146" name="Picture 2" descr="https://im0-tub-ru.yandex.net/i?id=eec520b54d21e1c245d5b2dd57f866db&amp;n=33&amp;h=215&amp;w=20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9135"/>
            <a:ext cx="5891470" cy="614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static8.depositphotos.com/1028979/1034/i/950/depositphotos_10345527-stock-photo-faces-of-smiling-in-s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292494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103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edia-cache-ec0.pinimg.com/originals/d6/77/79/d677791aa9d3f264eccc3897338f126c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" y="909325"/>
            <a:ext cx="5948676" cy="594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static8.depositphotos.com/1028979/1034/i/950/depositphotos_10345527-stock-photo-faces-of-smiling-in-s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4887"/>
            <a:ext cx="3098126" cy="309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356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671</TotalTime>
  <Words>422</Words>
  <Application>Microsoft Office PowerPoint</Application>
  <PresentationFormat>Экран (4:3)</PresentationFormat>
  <Paragraphs>104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Bookman Old Style</vt:lpstr>
      <vt:lpstr>Calibri</vt:lpstr>
      <vt:lpstr>Cambria</vt:lpstr>
      <vt:lpstr>Gill Sans MT</vt:lpstr>
      <vt:lpstr>Times New Roman</vt:lpstr>
      <vt:lpstr>Verdana</vt:lpstr>
      <vt:lpstr>Wingdings</vt:lpstr>
      <vt:lpstr>Wingdings 3</vt:lpstr>
      <vt:lpstr>Начальная</vt:lpstr>
      <vt:lpstr>Teeth.  How to look after your teeth? </vt:lpstr>
      <vt:lpstr>Why do we need our teeth? </vt:lpstr>
      <vt:lpstr>Why do we need our teeth? </vt:lpstr>
      <vt:lpstr>Why do we need our teeth?</vt:lpstr>
      <vt:lpstr>         Why do we need our teeth? </vt:lpstr>
      <vt:lpstr>Why do we need our teeth? </vt:lpstr>
      <vt:lpstr>Презентация PowerPoint</vt:lpstr>
      <vt:lpstr>Teeth categories</vt:lpstr>
      <vt:lpstr>Primary- baby teeth</vt:lpstr>
      <vt:lpstr>Permanent- lifetime teeth </vt:lpstr>
      <vt:lpstr>Why do teeth have different shapes?</vt:lpstr>
      <vt:lpstr>What does a tooth look like? </vt:lpstr>
      <vt:lpstr>The aswers ex.2.b. p.116</vt:lpstr>
      <vt:lpstr>When should you clean your teeth? </vt:lpstr>
      <vt:lpstr>How to clean teeth correctly.</vt:lpstr>
      <vt:lpstr>Some basic braces care tips</vt:lpstr>
      <vt:lpstr>Exercises for teeth (№1-№4)</vt:lpstr>
      <vt:lpstr>Exercises for teeth (№5-№6)</vt:lpstr>
      <vt:lpstr>Good and bad food for teeth</vt:lpstr>
      <vt:lpstr>Презентация PowerPoint</vt:lpstr>
      <vt:lpstr>Презентация PowerPoint</vt:lpstr>
      <vt:lpstr>Презентация PowerPoint</vt:lpstr>
      <vt:lpstr>Can you cut out all sugar  from your diet?   No, but you can cut down on it! </vt:lpstr>
      <vt:lpstr>Get a new toothbrush…</vt:lpstr>
      <vt:lpstr>Be sure to visit your dentist  twice a year. </vt:lpstr>
      <vt:lpstr>What are your results?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(User)</dc:creator>
  <cp:lastModifiedBy>М видео</cp:lastModifiedBy>
  <cp:revision>152</cp:revision>
  <dcterms:created xsi:type="dcterms:W3CDTF">2017-01-20T07:55:24Z</dcterms:created>
  <dcterms:modified xsi:type="dcterms:W3CDTF">2017-02-12T13:37:09Z</dcterms:modified>
</cp:coreProperties>
</file>